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431C34F-61C6-4A9D-A445-16EA66812458}" v="1" dt="2024-08-30T11:27:06.07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60"/>
  </p:normalViewPr>
  <p:slideViewPr>
    <p:cSldViewPr snapToGrid="0">
      <p:cViewPr varScale="1">
        <p:scale>
          <a:sx n="65" d="100"/>
          <a:sy n="65" d="100"/>
        </p:scale>
        <p:origin x="93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cott Watkins" userId="13723ef7a69f1e1c" providerId="LiveId" clId="{4431C34F-61C6-4A9D-A445-16EA66812458}"/>
    <pc:docChg chg="modSld">
      <pc:chgData name="Scott Watkins" userId="13723ef7a69f1e1c" providerId="LiveId" clId="{4431C34F-61C6-4A9D-A445-16EA66812458}" dt="2024-08-30T11:27:52.439" v="27" actId="20577"/>
      <pc:docMkLst>
        <pc:docMk/>
      </pc:docMkLst>
      <pc:sldChg chg="modSp mod">
        <pc:chgData name="Scott Watkins" userId="13723ef7a69f1e1c" providerId="LiveId" clId="{4431C34F-61C6-4A9D-A445-16EA66812458}" dt="2024-08-30T11:27:06.078" v="2" actId="1076"/>
        <pc:sldMkLst>
          <pc:docMk/>
          <pc:sldMk cId="3643444286" sldId="260"/>
        </pc:sldMkLst>
        <pc:spChg chg="mod">
          <ac:chgData name="Scott Watkins" userId="13723ef7a69f1e1c" providerId="LiveId" clId="{4431C34F-61C6-4A9D-A445-16EA66812458}" dt="2024-08-30T11:26:38.881" v="0" actId="255"/>
          <ac:spMkLst>
            <pc:docMk/>
            <pc:sldMk cId="3643444286" sldId="260"/>
            <ac:spMk id="3" creationId="{88AB08A2-EC05-0FE7-6516-2633E82F3A23}"/>
          </ac:spMkLst>
        </pc:spChg>
        <pc:spChg chg="mod">
          <ac:chgData name="Scott Watkins" userId="13723ef7a69f1e1c" providerId="LiveId" clId="{4431C34F-61C6-4A9D-A445-16EA66812458}" dt="2024-08-30T11:27:00.919" v="1" actId="1076"/>
          <ac:spMkLst>
            <pc:docMk/>
            <pc:sldMk cId="3643444286" sldId="260"/>
            <ac:spMk id="5" creationId="{E8A513EA-C1D2-BF12-F822-75FB6305313D}"/>
          </ac:spMkLst>
        </pc:spChg>
        <pc:picChg chg="mod">
          <ac:chgData name="Scott Watkins" userId="13723ef7a69f1e1c" providerId="LiveId" clId="{4431C34F-61C6-4A9D-A445-16EA66812458}" dt="2024-08-30T11:27:06.078" v="2" actId="1076"/>
          <ac:picMkLst>
            <pc:docMk/>
            <pc:sldMk cId="3643444286" sldId="260"/>
            <ac:picMk id="6146" creationId="{78923355-75EC-0282-87C9-2A7DCC36842D}"/>
          </ac:picMkLst>
        </pc:picChg>
      </pc:sldChg>
      <pc:sldChg chg="modSp mod">
        <pc:chgData name="Scott Watkins" userId="13723ef7a69f1e1c" providerId="LiveId" clId="{4431C34F-61C6-4A9D-A445-16EA66812458}" dt="2024-08-30T11:27:52.439" v="27" actId="20577"/>
        <pc:sldMkLst>
          <pc:docMk/>
          <pc:sldMk cId="2774105826" sldId="262"/>
        </pc:sldMkLst>
        <pc:spChg chg="mod">
          <ac:chgData name="Scott Watkins" userId="13723ef7a69f1e1c" providerId="LiveId" clId="{4431C34F-61C6-4A9D-A445-16EA66812458}" dt="2024-08-30T11:27:52.439" v="27" actId="20577"/>
          <ac:spMkLst>
            <pc:docMk/>
            <pc:sldMk cId="2774105826" sldId="262"/>
            <ac:spMk id="3" creationId="{07483AA5-65C6-7AF0-21A6-BE469C60AA52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3DE4A9-7264-F141-00FB-7FB563BC07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0EC7171-8839-A46E-91A4-6AB5FBB8F1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549FFB-42AC-355E-F51D-BA527D5E82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090DE-8A7B-44E5-93F5-997C1AF956A8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D46FA0-991A-9C4F-6716-90EF5B8BFD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AE36B0-DBF6-4C06-9B41-B371B747AB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4438F-AADB-4736-A725-45D7A7452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4988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3E3953-5E40-DFE6-52F3-0868F6A3E6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9123071-B910-2482-D3E5-1D4C9909E0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B424D1-D1CF-B54B-9726-7B97E0FA88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090DE-8A7B-44E5-93F5-997C1AF956A8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7D0454-ADFF-FD35-0685-73D10B86C8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8DE853-E633-D680-FAA1-9F5B4D3B52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4438F-AADB-4736-A725-45D7A7452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56235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6790FFC-E7F4-AAB9-FE52-CFCCE74EAA4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19A760F-15DD-6DDE-6DF6-D631C3B3D7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584DE7-F836-8033-AA9C-F948C27EF5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090DE-8A7B-44E5-93F5-997C1AF956A8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51B147-8D77-8F5C-CA0B-E93378051D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3D8A82-B3B1-2F84-DAEC-9A0356E4D5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4438F-AADB-4736-A725-45D7A7452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4870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829BA2-D395-67CA-E905-50EC8A83BD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1722BD-6760-CEE9-5B03-BC9BFAFEC7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5A55DA-3D61-BF0B-646A-DA31300566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090DE-8A7B-44E5-93F5-997C1AF956A8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CE6ED6-1367-BF85-C86A-FEB1A953F3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8E31B1-E972-2AF0-9E99-9FADB05859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4438F-AADB-4736-A725-45D7A7452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5459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3A4F52-B05C-7013-B6C5-A7488CE884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93BF25-31B7-2659-D2F7-78D7346782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B7CCA2-9591-C575-08BE-F43B3562A0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090DE-8A7B-44E5-93F5-997C1AF956A8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7FC643-0259-AB4A-3BD1-927C5CF503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7C4597-5EC9-16C7-D68F-D1E8AD00B3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4438F-AADB-4736-A725-45D7A7452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57986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14E465-A05E-5869-F3C0-551D1ECC4D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FA2421-243F-532F-A28B-2F1D0ED39ED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9979DC1-7EEE-EE66-ED30-7E91448B45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BCBC484-23D2-3F7D-72B5-80E542DFE0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090DE-8A7B-44E5-93F5-997C1AF956A8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C27A26-DFAA-24C4-F549-6495B67248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74AAFF-3244-1E40-583A-950D880E98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4438F-AADB-4736-A725-45D7A7452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0610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A5B0EE-12D9-959E-3496-A6A419D5FB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59B37C-DA85-6065-19CA-9A242A32A7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BAF2B5F-32D0-DC79-7846-61AFFA9EC6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7C19CDD-5F2F-B4A7-0050-33CDAD3250C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1F35D5F-35D2-0C4F-8E84-DC7D07A142B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1D9895D-EA0D-6691-6146-ADDD71DD1F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090DE-8A7B-44E5-93F5-997C1AF956A8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74A6AB5-9431-7CAF-0617-C793A281C4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5DDE963-7D0F-36A9-1539-9FC9BD09C7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4438F-AADB-4736-A725-45D7A7452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70608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B59E04-CBC7-6799-A541-175DECCB4C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855B015-D321-D735-9422-5395EE7FB7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090DE-8A7B-44E5-93F5-997C1AF956A8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0425644-4015-ADDC-E32B-E47CF3617B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CB2DFEE-D4B6-3FF4-5DE5-F3498B63E6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4438F-AADB-4736-A725-45D7A7452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5200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478DB57-1402-8CCD-531E-F78D6F31C4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090DE-8A7B-44E5-93F5-997C1AF956A8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176022-A53E-AE4A-6C30-EE14438AA3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E27AEF-D75C-4358-FD3B-85B7B8B93C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4438F-AADB-4736-A725-45D7A7452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0420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125BF0-67E6-2686-6411-CEDCEF49F7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270147-9D45-E6A8-CB91-FD1D1018EB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A486659-166D-6D0B-2732-8D2D469BD9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AC77533-BA38-4571-5026-6C5A5FD1D3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090DE-8A7B-44E5-93F5-997C1AF956A8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7A7DBE4-D844-86C3-5852-73C9CB4BB8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A1E948-6239-3AD2-2C65-0A44C638E1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4438F-AADB-4736-A725-45D7A7452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2382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DD460E-DA4A-A9D4-8EB7-BF6880F771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70CBA6D-615F-7357-BE7E-60756832988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194CEF2-CCC0-4778-3F6D-19D8384480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581689-77FD-2011-E266-A8AEC4787F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090DE-8A7B-44E5-93F5-997C1AF956A8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3F5491-11B5-EA82-4E93-16B1A57917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1314A9-F9BC-41A8-E16E-A8C967384D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4438F-AADB-4736-A725-45D7A7452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35117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3AFDD89-5F20-AD31-7AD7-1FDC9B37D5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F060B0-C453-B608-2C4F-6B232B9770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27C43D-18A4-DAD4-979B-FDB509776E3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EF090DE-8A7B-44E5-93F5-997C1AF956A8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F4B8E3-6C34-EC86-8EBF-997EF06FC5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D58E7D-744F-6EE1-1E8D-FB29D8B5B2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234438F-AADB-4736-A725-45D7A7452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88591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svg"/><Relationship Id="rId18" Type="http://schemas.openxmlformats.org/officeDocument/2006/relationships/image" Target="../media/image17.png"/><Relationship Id="rId3" Type="http://schemas.openxmlformats.org/officeDocument/2006/relationships/image" Target="../media/image2.svg"/><Relationship Id="rId21" Type="http://schemas.openxmlformats.org/officeDocument/2006/relationships/image" Target="../media/image20.svg"/><Relationship Id="rId7" Type="http://schemas.openxmlformats.org/officeDocument/2006/relationships/image" Target="../media/image6.svg"/><Relationship Id="rId12" Type="http://schemas.openxmlformats.org/officeDocument/2006/relationships/image" Target="../media/image11.png"/><Relationship Id="rId17" Type="http://schemas.openxmlformats.org/officeDocument/2006/relationships/image" Target="../media/image16.sv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svg"/><Relationship Id="rId5" Type="http://schemas.openxmlformats.org/officeDocument/2006/relationships/image" Target="../media/image4.svg"/><Relationship Id="rId15" Type="http://schemas.openxmlformats.org/officeDocument/2006/relationships/image" Target="../media/image14.svg"/><Relationship Id="rId10" Type="http://schemas.openxmlformats.org/officeDocument/2006/relationships/image" Target="../media/image9.png"/><Relationship Id="rId19" Type="http://schemas.openxmlformats.org/officeDocument/2006/relationships/image" Target="../media/image18.svg"/><Relationship Id="rId4" Type="http://schemas.openxmlformats.org/officeDocument/2006/relationships/image" Target="../media/image3.png"/><Relationship Id="rId9" Type="http://schemas.openxmlformats.org/officeDocument/2006/relationships/image" Target="../media/image8.svg"/><Relationship Id="rId1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E17C30FC-B60D-3A43-DA3C-27924B0FE5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150375"/>
            <a:ext cx="9144000" cy="4305862"/>
          </a:xfrm>
          <a:solidFill>
            <a:schemeClr val="accent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endParaRPr lang="en-US" sz="5400" dirty="0">
              <a:solidFill>
                <a:srgbClr val="0070C0"/>
              </a:solidFill>
            </a:endParaRPr>
          </a:p>
          <a:p>
            <a:r>
              <a:rPr lang="en-US" sz="5400" dirty="0">
                <a:solidFill>
                  <a:srgbClr val="0070C0"/>
                </a:solidFill>
              </a:rPr>
              <a:t>ELEMENTARY PE</a:t>
            </a:r>
          </a:p>
          <a:p>
            <a:endParaRPr lang="en-US" sz="5400" dirty="0">
              <a:solidFill>
                <a:srgbClr val="0070C0"/>
              </a:solidFill>
            </a:endParaRPr>
          </a:p>
          <a:p>
            <a:r>
              <a:rPr lang="en-US" sz="5400" dirty="0">
                <a:solidFill>
                  <a:srgbClr val="0070C0"/>
                </a:solidFill>
              </a:rPr>
              <a:t>GRADING RUBRIC</a:t>
            </a:r>
          </a:p>
        </p:txBody>
      </p:sp>
      <p:pic>
        <p:nvPicPr>
          <p:cNvPr id="5" name="Graphic 4" descr="Basketball Hoop with solid fill">
            <a:extLst>
              <a:ext uri="{FF2B5EF4-FFF2-40B4-BE49-F238E27FC236}">
                <a16:creationId xmlns:a16="http://schemas.microsoft.com/office/drawing/2014/main" id="{52A29D09-4D95-DDAE-A304-FBBF497327B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246671" y="1600200"/>
            <a:ext cx="914400" cy="914400"/>
          </a:xfrm>
          <a:prstGeom prst="rect">
            <a:avLst/>
          </a:prstGeom>
        </p:spPr>
      </p:pic>
      <p:pic>
        <p:nvPicPr>
          <p:cNvPr id="21" name="Graphic 20" descr="Bowling Pin with solid fill">
            <a:extLst>
              <a:ext uri="{FF2B5EF4-FFF2-40B4-BE49-F238E27FC236}">
                <a16:creationId xmlns:a16="http://schemas.microsoft.com/office/drawing/2014/main" id="{9E6A3401-E8F1-C994-E798-633D566D876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414387" y="4166419"/>
            <a:ext cx="914400" cy="914400"/>
          </a:xfrm>
          <a:prstGeom prst="rect">
            <a:avLst/>
          </a:prstGeom>
        </p:spPr>
      </p:pic>
      <p:pic>
        <p:nvPicPr>
          <p:cNvPr id="23" name="Graphic 22" descr="Baseball outline">
            <a:extLst>
              <a:ext uri="{FF2B5EF4-FFF2-40B4-BE49-F238E27FC236}">
                <a16:creationId xmlns:a16="http://schemas.microsoft.com/office/drawing/2014/main" id="{CC15C261-E08D-E4F1-AB00-A4698DDF4DC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9375058" y="1401763"/>
            <a:ext cx="914400" cy="914400"/>
          </a:xfrm>
          <a:prstGeom prst="rect">
            <a:avLst/>
          </a:prstGeom>
        </p:spPr>
      </p:pic>
      <p:pic>
        <p:nvPicPr>
          <p:cNvPr id="25" name="Graphic 24" descr="Dancing with solid fill">
            <a:extLst>
              <a:ext uri="{FF2B5EF4-FFF2-40B4-BE49-F238E27FC236}">
                <a16:creationId xmlns:a16="http://schemas.microsoft.com/office/drawing/2014/main" id="{BA1BCCC2-5E4A-F6E5-CFB3-CA3AC4C679C9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789471" y="4089246"/>
            <a:ext cx="914400" cy="914400"/>
          </a:xfrm>
          <a:prstGeom prst="rect">
            <a:avLst/>
          </a:prstGeom>
        </p:spPr>
      </p:pic>
      <p:pic>
        <p:nvPicPr>
          <p:cNvPr id="27" name="Graphic 26" descr="Volleyball outline">
            <a:extLst>
              <a:ext uri="{FF2B5EF4-FFF2-40B4-BE49-F238E27FC236}">
                <a16:creationId xmlns:a16="http://schemas.microsoft.com/office/drawing/2014/main" id="{81DE082E-914D-04E0-15C2-E9BE82E96AFC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8917858" y="2514600"/>
            <a:ext cx="914400" cy="914400"/>
          </a:xfrm>
          <a:prstGeom prst="rect">
            <a:avLst/>
          </a:prstGeom>
        </p:spPr>
      </p:pic>
      <p:pic>
        <p:nvPicPr>
          <p:cNvPr id="29" name="Graphic 28" descr="Football outline">
            <a:extLst>
              <a:ext uri="{FF2B5EF4-FFF2-40B4-BE49-F238E27FC236}">
                <a16:creationId xmlns:a16="http://schemas.microsoft.com/office/drawing/2014/main" id="{A7B25199-1DDA-DCB5-213F-70F2DD1077AC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3898491" y="4343400"/>
            <a:ext cx="914400" cy="914400"/>
          </a:xfrm>
          <a:prstGeom prst="rect">
            <a:avLst/>
          </a:prstGeom>
        </p:spPr>
      </p:pic>
      <p:pic>
        <p:nvPicPr>
          <p:cNvPr id="31" name="Graphic 30" descr="Soccer Goal with solid fill">
            <a:extLst>
              <a:ext uri="{FF2B5EF4-FFF2-40B4-BE49-F238E27FC236}">
                <a16:creationId xmlns:a16="http://schemas.microsoft.com/office/drawing/2014/main" id="{94D741DB-04B1-69CC-0660-EDE0E8B892E6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2408904" y="2654224"/>
            <a:ext cx="914400" cy="914400"/>
          </a:xfrm>
          <a:prstGeom prst="rect">
            <a:avLst/>
          </a:prstGeom>
        </p:spPr>
      </p:pic>
      <p:pic>
        <p:nvPicPr>
          <p:cNvPr id="39" name="Graphic 38" descr="Golf Flag In Hole outline">
            <a:extLst>
              <a:ext uri="{FF2B5EF4-FFF2-40B4-BE49-F238E27FC236}">
                <a16:creationId xmlns:a16="http://schemas.microsoft.com/office/drawing/2014/main" id="{CC8BB255-B171-B46B-3DC8-24CCE664B3FF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5638800" y="2971800"/>
            <a:ext cx="914400" cy="914400"/>
          </a:xfrm>
          <a:prstGeom prst="rect">
            <a:avLst/>
          </a:prstGeom>
        </p:spPr>
      </p:pic>
      <p:pic>
        <p:nvPicPr>
          <p:cNvPr id="41" name="Graphic 40" descr="Skipping Rope with solid fill">
            <a:extLst>
              <a:ext uri="{FF2B5EF4-FFF2-40B4-BE49-F238E27FC236}">
                <a16:creationId xmlns:a16="http://schemas.microsoft.com/office/drawing/2014/main" id="{AE61C5D8-7BB3-A02A-6CA9-DB07589C53B1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96DAC541-7B7A-43D3-8B79-37D633B846F1}">
                <asvg:svgBlip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7777317" y="4343400"/>
            <a:ext cx="914400" cy="914400"/>
          </a:xfrm>
          <a:prstGeom prst="rect">
            <a:avLst/>
          </a:prstGeom>
        </p:spPr>
      </p:pic>
      <p:pic>
        <p:nvPicPr>
          <p:cNvPr id="43" name="Graphic 42" descr="Meditation with solid fill">
            <a:extLst>
              <a:ext uri="{FF2B5EF4-FFF2-40B4-BE49-F238E27FC236}">
                <a16:creationId xmlns:a16="http://schemas.microsoft.com/office/drawing/2014/main" id="{9E5DCBBD-E1F1-76B3-274E-4F6C44526439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96DAC541-7B7A-43D3-8B79-37D633B846F1}">
                <asvg:svgBlip xmlns:asvg="http://schemas.microsoft.com/office/drawing/2016/SVG/main" r:embed="rId21"/>
              </a:ext>
            </a:extLst>
          </a:blip>
          <a:stretch>
            <a:fillRect/>
          </a:stretch>
        </p:blipFill>
        <p:spPr>
          <a:xfrm>
            <a:off x="5857569" y="4321277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96472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>
            <a:extLst>
              <a:ext uri="{FF2B5EF4-FFF2-40B4-BE49-F238E27FC236}">
                <a16:creationId xmlns:a16="http://schemas.microsoft.com/office/drawing/2014/main" id="{A588E150-CF1B-5850-8CA3-A9FEEDF5C6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1012" y="1492967"/>
            <a:ext cx="3329756" cy="33297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F6466141-348B-CF0B-F609-A62E233DF089}"/>
              </a:ext>
            </a:extLst>
          </p:cNvPr>
          <p:cNvSpPr txBox="1"/>
          <p:nvPr/>
        </p:nvSpPr>
        <p:spPr>
          <a:xfrm>
            <a:off x="5069758" y="1975973"/>
            <a:ext cx="6098458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54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STUDENT</a:t>
            </a:r>
            <a:endParaRPr lang="en-US" sz="54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D2156F0-F313-7631-3DFC-1380EE590E84}"/>
              </a:ext>
            </a:extLst>
          </p:cNvPr>
          <p:cNvSpPr txBox="1"/>
          <p:nvPr/>
        </p:nvSpPr>
        <p:spPr>
          <a:xfrm>
            <a:off x="4790768" y="3244334"/>
            <a:ext cx="609437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ASSESSMENT</a:t>
            </a:r>
            <a:endParaRPr lang="en-US" sz="4800" dirty="0"/>
          </a:p>
        </p:txBody>
      </p:sp>
      <p:pic>
        <p:nvPicPr>
          <p:cNvPr id="2052" name="Picture 4">
            <a:extLst>
              <a:ext uri="{FF2B5EF4-FFF2-40B4-BE49-F238E27FC236}">
                <a16:creationId xmlns:a16="http://schemas.microsoft.com/office/drawing/2014/main" id="{B1C9AC69-2853-573C-D903-BCBCBFF174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0524" y="2159285"/>
            <a:ext cx="2485050" cy="26781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726474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8012159-E346-2F28-6329-FE3BD467FF9A}"/>
              </a:ext>
            </a:extLst>
          </p:cNvPr>
          <p:cNvSpPr txBox="1"/>
          <p:nvPr/>
        </p:nvSpPr>
        <p:spPr>
          <a:xfrm>
            <a:off x="3136360" y="1327985"/>
            <a:ext cx="609437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6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BE MINDFUL</a:t>
            </a:r>
            <a:endParaRPr lang="en-US" sz="36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D105FC0-F4DD-5450-14ED-158C326B9D09}"/>
              </a:ext>
            </a:extLst>
          </p:cNvPr>
          <p:cNvSpPr txBox="1"/>
          <p:nvPr/>
        </p:nvSpPr>
        <p:spPr>
          <a:xfrm>
            <a:off x="3048811" y="3731240"/>
            <a:ext cx="6094378" cy="15799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0" fontAlgn="base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Did you follow class rules and routines?</a:t>
            </a:r>
          </a:p>
          <a:p>
            <a:pPr algn="ctr" rtl="0" fontAlgn="base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2. 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Did you display good sportsmanship? </a:t>
            </a:r>
          </a:p>
          <a:p>
            <a:pPr algn="ctr" rtl="0" fontAlgn="base">
              <a:spcBef>
                <a:spcPts val="0"/>
              </a:spcBef>
              <a:spcAft>
                <a:spcPts val="800"/>
              </a:spcAft>
            </a:pP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3. Did you participate and give your best effort during warm-up exercises and the activity?</a:t>
            </a:r>
          </a:p>
          <a:p>
            <a:pPr algn="ctr" rtl="0" fontAlgn="base">
              <a:spcBef>
                <a:spcPts val="0"/>
              </a:spcBef>
              <a:spcAft>
                <a:spcPts val="0"/>
              </a:spcAft>
            </a:pP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4. Are you getting better at performing the skills of the activity?</a:t>
            </a:r>
          </a:p>
        </p:txBody>
      </p:sp>
      <p:pic>
        <p:nvPicPr>
          <p:cNvPr id="3076" name="Picture 4">
            <a:extLst>
              <a:ext uri="{FF2B5EF4-FFF2-40B4-BE49-F238E27FC236}">
                <a16:creationId xmlns:a16="http://schemas.microsoft.com/office/drawing/2014/main" id="{CCB1B37B-4BFE-C2CB-920C-50A13F1959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0938" y="1913376"/>
            <a:ext cx="2701894" cy="18178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722970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0A3D323-6408-8AD8-1D5E-3C12BE97FE1B}"/>
              </a:ext>
            </a:extLst>
          </p:cNvPr>
          <p:cNvSpPr txBox="1"/>
          <p:nvPr/>
        </p:nvSpPr>
        <p:spPr>
          <a:xfrm>
            <a:off x="3048000" y="280650"/>
            <a:ext cx="6096000" cy="28931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0">
              <a:spcBef>
                <a:spcPts val="0"/>
              </a:spcBef>
              <a:spcAft>
                <a:spcPts val="800"/>
              </a:spcAft>
            </a:pP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SCORING RUBRIC</a:t>
            </a:r>
            <a:endParaRPr lang="en-US" b="0" dirty="0">
              <a:effectLst/>
            </a:endParaRPr>
          </a:p>
          <a:p>
            <a:pPr algn="ctr" rtl="0">
              <a:spcBef>
                <a:spcPts val="0"/>
              </a:spcBef>
              <a:spcAft>
                <a:spcPts val="800"/>
              </a:spcAft>
            </a:pPr>
            <a:r>
              <a:rPr lang="en-US" sz="54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4</a:t>
            </a:r>
            <a:endParaRPr lang="en-US" b="0" dirty="0">
              <a:effectLst/>
            </a:endParaRPr>
          </a:p>
          <a:p>
            <a:pPr algn="ctr" rtl="0">
              <a:spcBef>
                <a:spcPts val="0"/>
              </a:spcBef>
              <a:spcAft>
                <a:spcPts val="800"/>
              </a:spcAft>
            </a:pP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PERFORMANCE: I am extremely confident I can perform all the skills used in the activity better than most students in my grade, and I can teach a peer how to do the skills.</a:t>
            </a:r>
            <a:endParaRPr lang="en-US" b="0" dirty="0">
              <a:effectLst/>
            </a:endParaRPr>
          </a:p>
          <a:p>
            <a:br>
              <a:rPr lang="en-US" dirty="0"/>
            </a:br>
            <a:endParaRPr lang="en-US" dirty="0"/>
          </a:p>
        </p:txBody>
      </p:sp>
      <p:pic>
        <p:nvPicPr>
          <p:cNvPr id="4098" name="Picture 2">
            <a:extLst>
              <a:ext uri="{FF2B5EF4-FFF2-40B4-BE49-F238E27FC236}">
                <a16:creationId xmlns:a16="http://schemas.microsoft.com/office/drawing/2014/main" id="{A3C31BCA-D4BF-3504-9EEC-9963E8F0FC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3194" y="2668588"/>
            <a:ext cx="1725612" cy="17256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0B60062D-A0B4-5DB7-9B93-0A81050D1BD4}"/>
              </a:ext>
            </a:extLst>
          </p:cNvPr>
          <p:cNvSpPr txBox="1"/>
          <p:nvPr/>
        </p:nvSpPr>
        <p:spPr>
          <a:xfrm>
            <a:off x="3314700" y="4553635"/>
            <a:ext cx="6096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BEHAVIOR: My behavior today was excellent, and I displayed good sportsmanship above and beyond expectations!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58575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88AB08A2-EC05-0FE7-6516-2633E82F3A23}"/>
              </a:ext>
            </a:extLst>
          </p:cNvPr>
          <p:cNvSpPr txBox="1"/>
          <p:nvPr/>
        </p:nvSpPr>
        <p:spPr>
          <a:xfrm>
            <a:off x="3048000" y="178346"/>
            <a:ext cx="6096000" cy="31290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0">
              <a:spcBef>
                <a:spcPts val="0"/>
              </a:spcBef>
              <a:spcAft>
                <a:spcPts val="800"/>
              </a:spcAft>
            </a:pPr>
            <a:r>
              <a:rPr lang="en-US" sz="36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3</a:t>
            </a:r>
            <a:endParaRPr lang="en-US" sz="3600" b="0" dirty="0">
              <a:effectLst/>
            </a:endParaRPr>
          </a:p>
          <a:p>
            <a:pPr algn="ctr" rtl="0">
              <a:spcBef>
                <a:spcPts val="0"/>
              </a:spcBef>
              <a:spcAft>
                <a:spcPts val="800"/>
              </a:spcAft>
            </a:pPr>
            <a:r>
              <a:rPr lang="en-US" sz="2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PERFORMANCE: I am extremely confident I can perform most of the skills used in the activity as well as most of the students in my grade.</a:t>
            </a:r>
            <a:endParaRPr lang="en-US" sz="2800" b="0" dirty="0">
              <a:effectLst/>
            </a:endParaRPr>
          </a:p>
          <a:p>
            <a:br>
              <a:rPr lang="en-US" dirty="0"/>
            </a:br>
            <a:endParaRPr lang="en-US" dirty="0"/>
          </a:p>
        </p:txBody>
      </p:sp>
      <p:pic>
        <p:nvPicPr>
          <p:cNvPr id="6146" name="Picture 2">
            <a:extLst>
              <a:ext uri="{FF2B5EF4-FFF2-40B4-BE49-F238E27FC236}">
                <a16:creationId xmlns:a16="http://schemas.microsoft.com/office/drawing/2014/main" id="{78923355-75EC-0282-87C9-2A7DCC3684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0661" y="2633662"/>
            <a:ext cx="1590675" cy="1590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E8A513EA-C1D2-BF12-F822-75FB6305313D}"/>
              </a:ext>
            </a:extLst>
          </p:cNvPr>
          <p:cNvSpPr txBox="1"/>
          <p:nvPr/>
        </p:nvSpPr>
        <p:spPr>
          <a:xfrm>
            <a:off x="2362199" y="4289351"/>
            <a:ext cx="7467600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BEHAVIOR: My behavior today was good, and I displayed good sportsmanship as expected!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6434442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74603F1-1A7A-ED1A-9D81-813DC1AFA9CD}"/>
              </a:ext>
            </a:extLst>
          </p:cNvPr>
          <p:cNvSpPr txBox="1"/>
          <p:nvPr/>
        </p:nvSpPr>
        <p:spPr>
          <a:xfrm>
            <a:off x="3048000" y="443845"/>
            <a:ext cx="6096000" cy="26981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0">
              <a:spcBef>
                <a:spcPts val="0"/>
              </a:spcBef>
              <a:spcAft>
                <a:spcPts val="800"/>
              </a:spcAft>
            </a:pPr>
            <a:r>
              <a:rPr lang="en-US" sz="36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2</a:t>
            </a:r>
            <a:endParaRPr lang="en-US" sz="3600" b="0" dirty="0">
              <a:effectLst/>
            </a:endParaRPr>
          </a:p>
          <a:p>
            <a:pPr algn="ctr" rtl="0">
              <a:spcBef>
                <a:spcPts val="0"/>
              </a:spcBef>
              <a:spcAft>
                <a:spcPts val="800"/>
              </a:spcAft>
            </a:pPr>
            <a:r>
              <a:rPr lang="en-US" sz="2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PERFORMANCE: I can perform some of the skills used in the activity as well as most of the students in my grade.</a:t>
            </a:r>
            <a:endParaRPr lang="en-US" sz="2800" b="0" dirty="0">
              <a:effectLst/>
            </a:endParaRPr>
          </a:p>
          <a:p>
            <a:br>
              <a:rPr lang="en-US" dirty="0"/>
            </a:br>
            <a:endParaRPr lang="en-US" dirty="0"/>
          </a:p>
        </p:txBody>
      </p:sp>
      <p:pic>
        <p:nvPicPr>
          <p:cNvPr id="7170" name="Picture 2">
            <a:extLst>
              <a:ext uri="{FF2B5EF4-FFF2-40B4-BE49-F238E27FC236}">
                <a16:creationId xmlns:a16="http://schemas.microsoft.com/office/drawing/2014/main" id="{03670A63-CA7D-653C-29A2-19F8DCB423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1250" y="2378075"/>
            <a:ext cx="2101850" cy="2101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427FE5EF-5BDC-C93F-F699-3D8711676D8C}"/>
              </a:ext>
            </a:extLst>
          </p:cNvPr>
          <p:cNvSpPr txBox="1"/>
          <p:nvPr/>
        </p:nvSpPr>
        <p:spPr>
          <a:xfrm>
            <a:off x="2924175" y="4156759"/>
            <a:ext cx="6096000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BEHAVIOR: My behavior today could use some improvement, and I need to display good sportsmanship more consistently!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685605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7483AA5-65C6-7AF0-21A6-BE469C60AA52}"/>
              </a:ext>
            </a:extLst>
          </p:cNvPr>
          <p:cNvSpPr txBox="1"/>
          <p:nvPr/>
        </p:nvSpPr>
        <p:spPr>
          <a:xfrm>
            <a:off x="3048000" y="685145"/>
            <a:ext cx="6096000" cy="31290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0">
              <a:spcBef>
                <a:spcPts val="0"/>
              </a:spcBef>
              <a:spcAft>
                <a:spcPts val="800"/>
              </a:spcAft>
            </a:pPr>
            <a:r>
              <a:rPr lang="en-US" sz="36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1</a:t>
            </a:r>
            <a:endParaRPr lang="en-US" sz="3600" b="0" dirty="0">
              <a:effectLst/>
            </a:endParaRPr>
          </a:p>
          <a:p>
            <a:pPr algn="ctr" rtl="0">
              <a:spcBef>
                <a:spcPts val="0"/>
              </a:spcBef>
              <a:spcAft>
                <a:spcPts val="800"/>
              </a:spcAft>
            </a:pPr>
            <a:r>
              <a:rPr lang="en-US" sz="2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PERFORMANCE: I am having trouble performing most of the skills used in the activity as well as most students in my grade, or I forgot my sneakers.</a:t>
            </a:r>
            <a:endParaRPr lang="en-US" sz="2800" b="0" dirty="0">
              <a:effectLst/>
            </a:endParaRPr>
          </a:p>
          <a:p>
            <a:br>
              <a:rPr lang="en-US" dirty="0"/>
            </a:br>
            <a:endParaRPr lang="en-US" dirty="0"/>
          </a:p>
        </p:txBody>
      </p:sp>
      <p:pic>
        <p:nvPicPr>
          <p:cNvPr id="8194" name="Picture 2">
            <a:extLst>
              <a:ext uri="{FF2B5EF4-FFF2-40B4-BE49-F238E27FC236}">
                <a16:creationId xmlns:a16="http://schemas.microsoft.com/office/drawing/2014/main" id="{0DE3A88B-A431-F3BB-976D-1DCA48041F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33181" y="3113088"/>
            <a:ext cx="1925637" cy="17909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077188D-A88F-F7AE-845B-117138D05AFE}"/>
              </a:ext>
            </a:extLst>
          </p:cNvPr>
          <p:cNvSpPr txBox="1"/>
          <p:nvPr/>
        </p:nvSpPr>
        <p:spPr>
          <a:xfrm>
            <a:off x="3136900" y="4904065"/>
            <a:ext cx="6096000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BEHAVIOR: My behavior today was not acceptable, and I need to focus on displaying good sportsmanship!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7741058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256</Words>
  <Application>Microsoft Office PowerPoint</Application>
  <PresentationFormat>Widescreen</PresentationFormat>
  <Paragraphs>28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Aptos</vt:lpstr>
      <vt:lpstr>Aptos Display</vt:lpstr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Scott Watkins</dc:creator>
  <cp:lastModifiedBy>Scott Watkins</cp:lastModifiedBy>
  <cp:revision>1</cp:revision>
  <dcterms:created xsi:type="dcterms:W3CDTF">2024-08-30T00:19:46Z</dcterms:created>
  <dcterms:modified xsi:type="dcterms:W3CDTF">2024-08-30T11:28:02Z</dcterms:modified>
</cp:coreProperties>
</file>