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1C34F-61C6-4A9D-A445-16EA66812458}" v="1" dt="2024-08-30T11:27:06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Watkins" userId="13723ef7a69f1e1c" providerId="LiveId" clId="{4431C34F-61C6-4A9D-A445-16EA66812458}"/>
    <pc:docChg chg="modSld">
      <pc:chgData name="Scott Watkins" userId="13723ef7a69f1e1c" providerId="LiveId" clId="{4431C34F-61C6-4A9D-A445-16EA66812458}" dt="2024-08-30T11:27:52.439" v="27" actId="20577"/>
      <pc:docMkLst>
        <pc:docMk/>
      </pc:docMkLst>
      <pc:sldChg chg="modSp mod">
        <pc:chgData name="Scott Watkins" userId="13723ef7a69f1e1c" providerId="LiveId" clId="{4431C34F-61C6-4A9D-A445-16EA66812458}" dt="2024-08-30T11:27:06.078" v="2" actId="1076"/>
        <pc:sldMkLst>
          <pc:docMk/>
          <pc:sldMk cId="3643444286" sldId="260"/>
        </pc:sldMkLst>
        <pc:spChg chg="mod">
          <ac:chgData name="Scott Watkins" userId="13723ef7a69f1e1c" providerId="LiveId" clId="{4431C34F-61C6-4A9D-A445-16EA66812458}" dt="2024-08-30T11:26:38.881" v="0" actId="255"/>
          <ac:spMkLst>
            <pc:docMk/>
            <pc:sldMk cId="3643444286" sldId="260"/>
            <ac:spMk id="3" creationId="{88AB08A2-EC05-0FE7-6516-2633E82F3A23}"/>
          </ac:spMkLst>
        </pc:spChg>
        <pc:spChg chg="mod">
          <ac:chgData name="Scott Watkins" userId="13723ef7a69f1e1c" providerId="LiveId" clId="{4431C34F-61C6-4A9D-A445-16EA66812458}" dt="2024-08-30T11:27:00.919" v="1" actId="1076"/>
          <ac:spMkLst>
            <pc:docMk/>
            <pc:sldMk cId="3643444286" sldId="260"/>
            <ac:spMk id="5" creationId="{E8A513EA-C1D2-BF12-F822-75FB6305313D}"/>
          </ac:spMkLst>
        </pc:spChg>
        <pc:picChg chg="mod">
          <ac:chgData name="Scott Watkins" userId="13723ef7a69f1e1c" providerId="LiveId" clId="{4431C34F-61C6-4A9D-A445-16EA66812458}" dt="2024-08-30T11:27:06.078" v="2" actId="1076"/>
          <ac:picMkLst>
            <pc:docMk/>
            <pc:sldMk cId="3643444286" sldId="260"/>
            <ac:picMk id="6146" creationId="{78923355-75EC-0282-87C9-2A7DCC36842D}"/>
          </ac:picMkLst>
        </pc:picChg>
      </pc:sldChg>
      <pc:sldChg chg="modSp mod">
        <pc:chgData name="Scott Watkins" userId="13723ef7a69f1e1c" providerId="LiveId" clId="{4431C34F-61C6-4A9D-A445-16EA66812458}" dt="2024-08-30T11:27:52.439" v="27" actId="20577"/>
        <pc:sldMkLst>
          <pc:docMk/>
          <pc:sldMk cId="2774105826" sldId="262"/>
        </pc:sldMkLst>
        <pc:spChg chg="mod">
          <ac:chgData name="Scott Watkins" userId="13723ef7a69f1e1c" providerId="LiveId" clId="{4431C34F-61C6-4A9D-A445-16EA66812458}" dt="2024-08-30T11:27:52.439" v="27" actId="20577"/>
          <ac:spMkLst>
            <pc:docMk/>
            <pc:sldMk cId="2774105826" sldId="262"/>
            <ac:spMk id="3" creationId="{07483AA5-65C6-7AF0-21A6-BE469C60AA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E4A9-7264-F141-00FB-7FB563BC0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C7171-8839-A46E-91A4-6AB5FBB8F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49FFB-42AC-355E-F51D-BA527D5E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6FA0-991A-9C4F-6716-90EF5B8B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E36B0-DBF6-4C06-9B41-B371B747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8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3953-5E40-DFE6-52F3-0868F6A3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23071-B910-2482-D3E5-1D4C9909E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424D1-D1CF-B54B-9726-7B97E0FA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D0454-ADFF-FD35-0685-73D10B86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853-E633-D680-FAA1-9F5B4D3B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2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90FFC-E7F4-AAB9-FE52-CFCCE74EA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A760F-15DD-6DDE-6DF6-D631C3B3D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84DE7-F836-8033-AA9C-F948C27E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1B147-8D77-8F5C-CA0B-E9337805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D8A82-B3B1-2F84-DAEC-9A0356E4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9BA2-D395-67CA-E905-50EC8A83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22BD-6760-CEE9-5B03-BC9BFAFEC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A55DA-3D61-BF0B-646A-DA313005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E6ED6-1367-BF85-C86A-FEB1A953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31B1-E972-2AF0-9E99-9FADB058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4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4F52-B05C-7013-B6C5-A7488CE8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3BF25-31B7-2659-D2F7-78D734678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7CCA2-9591-C575-08BE-F43B35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C643-0259-AB4A-3BD1-927C5CF5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C4597-5EC9-16C7-D68F-D1E8AD00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E465-A05E-5869-F3C0-551D1ECC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A2421-243F-532F-A28B-2F1D0ED39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79DC1-7EEE-EE66-ED30-7E91448B4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BC484-23D2-3F7D-72B5-80E542DF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27A26-DFAA-24C4-F549-6495B672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4AAFF-3244-1E40-583A-950D880E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B0EE-12D9-959E-3496-A6A419D5F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B37C-DA85-6065-19CA-9A242A32A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F2B5F-32D0-DC79-7846-61AFFA9EC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19CDD-5F2F-B4A7-0050-33CDAD325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35D5F-35D2-0C4F-8E84-DC7D07A14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9895D-EA0D-6691-6146-ADDD71DD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A6AB5-9431-7CAF-0617-C793A281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DDE963-7D0F-36A9-1539-9FC9BD09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9E04-CBC7-6799-A541-175DECCB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5B015-D321-D735-9422-5395EE7F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25644-4015-ADDC-E32B-E47CF361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2DFEE-D4B6-3FF4-5DE5-F3498B63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8DB57-1402-8CCD-531E-F78D6F31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76022-A53E-AE4A-6C30-EE14438A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27AEF-D75C-4358-FD3B-85B7B8B9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5BF0-67E6-2686-6411-CEDCEF49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70147-9D45-E6A8-CB91-FD1D1018E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86659-166D-6D0B-2732-8D2D469BD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77533-BA38-4571-5026-6C5A5FD1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7DBE4-D844-86C3-5852-73C9CB4B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1E948-6239-3AD2-2C65-0A44C638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460E-DA4A-A9D4-8EB7-BF6880F7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CBA6D-615F-7357-BE7E-607568329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4CEF2-CCC0-4778-3F6D-19D838448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81689-77FD-2011-E266-A8AEC478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F5491-11B5-EA82-4E93-16B1A579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314A9-F9BC-41A8-E16E-A8C96738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1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FDD89-5F20-AD31-7AD7-1FDC9B37D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060B0-C453-B608-2C4F-6B232B977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7C43D-18A4-DAD4-979B-FDB509776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090DE-8A7B-44E5-93F5-997C1AF956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4B8E3-6C34-EC86-8EBF-997EF06FC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58E7D-744F-6EE1-1E8D-FB29D8B5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34438F-AADB-4736-A725-45D7A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5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17C30FC-B60D-3A43-DA3C-27924B0FE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0375"/>
            <a:ext cx="9144000" cy="43058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5400" dirty="0">
              <a:solidFill>
                <a:srgbClr val="0070C0"/>
              </a:solidFill>
            </a:endParaRPr>
          </a:p>
          <a:p>
            <a:r>
              <a:rPr lang="en-US" sz="5400" dirty="0">
                <a:solidFill>
                  <a:srgbClr val="0070C0"/>
                </a:solidFill>
              </a:rPr>
              <a:t>ELEMENTARY PE</a:t>
            </a:r>
          </a:p>
          <a:p>
            <a:endParaRPr lang="en-US" sz="5400" dirty="0">
              <a:solidFill>
                <a:srgbClr val="0070C0"/>
              </a:solidFill>
            </a:endParaRPr>
          </a:p>
          <a:p>
            <a:r>
              <a:rPr lang="en-US" sz="5400" dirty="0">
                <a:solidFill>
                  <a:srgbClr val="0070C0"/>
                </a:solidFill>
              </a:rPr>
              <a:t>GRADING RUBRIC</a:t>
            </a:r>
          </a:p>
        </p:txBody>
      </p:sp>
      <p:pic>
        <p:nvPicPr>
          <p:cNvPr id="5" name="Graphic 4" descr="Basketball Hoop with solid fill">
            <a:extLst>
              <a:ext uri="{FF2B5EF4-FFF2-40B4-BE49-F238E27FC236}">
                <a16:creationId xmlns:a16="http://schemas.microsoft.com/office/drawing/2014/main" id="{52A29D09-4D95-DDAE-A304-FBBF49732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6671" y="1600200"/>
            <a:ext cx="914400" cy="914400"/>
          </a:xfrm>
          <a:prstGeom prst="rect">
            <a:avLst/>
          </a:prstGeom>
        </p:spPr>
      </p:pic>
      <p:pic>
        <p:nvPicPr>
          <p:cNvPr id="21" name="Graphic 20" descr="Bowling Pin with solid fill">
            <a:extLst>
              <a:ext uri="{FF2B5EF4-FFF2-40B4-BE49-F238E27FC236}">
                <a16:creationId xmlns:a16="http://schemas.microsoft.com/office/drawing/2014/main" id="{9E6A3401-E8F1-C994-E798-633D566D8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4387" y="4166419"/>
            <a:ext cx="914400" cy="914400"/>
          </a:xfrm>
          <a:prstGeom prst="rect">
            <a:avLst/>
          </a:prstGeom>
        </p:spPr>
      </p:pic>
      <p:pic>
        <p:nvPicPr>
          <p:cNvPr id="23" name="Graphic 22" descr="Baseball outline">
            <a:extLst>
              <a:ext uri="{FF2B5EF4-FFF2-40B4-BE49-F238E27FC236}">
                <a16:creationId xmlns:a16="http://schemas.microsoft.com/office/drawing/2014/main" id="{CC15C261-E08D-E4F1-AB00-A4698DDF4D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75058" y="1401763"/>
            <a:ext cx="914400" cy="914400"/>
          </a:xfrm>
          <a:prstGeom prst="rect">
            <a:avLst/>
          </a:prstGeom>
        </p:spPr>
      </p:pic>
      <p:pic>
        <p:nvPicPr>
          <p:cNvPr id="25" name="Graphic 24" descr="Dancing with solid fill">
            <a:extLst>
              <a:ext uri="{FF2B5EF4-FFF2-40B4-BE49-F238E27FC236}">
                <a16:creationId xmlns:a16="http://schemas.microsoft.com/office/drawing/2014/main" id="{BA1BCCC2-5E4A-F6E5-CFB3-CA3AC4C679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89471" y="4089246"/>
            <a:ext cx="914400" cy="914400"/>
          </a:xfrm>
          <a:prstGeom prst="rect">
            <a:avLst/>
          </a:prstGeom>
        </p:spPr>
      </p:pic>
      <p:pic>
        <p:nvPicPr>
          <p:cNvPr id="27" name="Graphic 26" descr="Volleyball outline">
            <a:extLst>
              <a:ext uri="{FF2B5EF4-FFF2-40B4-BE49-F238E27FC236}">
                <a16:creationId xmlns:a16="http://schemas.microsoft.com/office/drawing/2014/main" id="{81DE082E-914D-04E0-15C2-E9BE82E96A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17858" y="2514600"/>
            <a:ext cx="914400" cy="914400"/>
          </a:xfrm>
          <a:prstGeom prst="rect">
            <a:avLst/>
          </a:prstGeom>
        </p:spPr>
      </p:pic>
      <p:pic>
        <p:nvPicPr>
          <p:cNvPr id="29" name="Graphic 28" descr="Football outline">
            <a:extLst>
              <a:ext uri="{FF2B5EF4-FFF2-40B4-BE49-F238E27FC236}">
                <a16:creationId xmlns:a16="http://schemas.microsoft.com/office/drawing/2014/main" id="{A7B25199-1DDA-DCB5-213F-70F2DD1077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98491" y="4343400"/>
            <a:ext cx="914400" cy="914400"/>
          </a:xfrm>
          <a:prstGeom prst="rect">
            <a:avLst/>
          </a:prstGeom>
        </p:spPr>
      </p:pic>
      <p:pic>
        <p:nvPicPr>
          <p:cNvPr id="31" name="Graphic 30" descr="Soccer Goal with solid fill">
            <a:extLst>
              <a:ext uri="{FF2B5EF4-FFF2-40B4-BE49-F238E27FC236}">
                <a16:creationId xmlns:a16="http://schemas.microsoft.com/office/drawing/2014/main" id="{94D741DB-04B1-69CC-0660-EDE0E8B892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408904" y="2654224"/>
            <a:ext cx="914400" cy="914400"/>
          </a:xfrm>
          <a:prstGeom prst="rect">
            <a:avLst/>
          </a:prstGeom>
        </p:spPr>
      </p:pic>
      <p:pic>
        <p:nvPicPr>
          <p:cNvPr id="39" name="Graphic 38" descr="Golf Flag In Hole outline">
            <a:extLst>
              <a:ext uri="{FF2B5EF4-FFF2-40B4-BE49-F238E27FC236}">
                <a16:creationId xmlns:a16="http://schemas.microsoft.com/office/drawing/2014/main" id="{CC8BB255-B171-B46B-3DC8-24CCE664B3F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41" name="Graphic 40" descr="Skipping Rope with solid fill">
            <a:extLst>
              <a:ext uri="{FF2B5EF4-FFF2-40B4-BE49-F238E27FC236}">
                <a16:creationId xmlns:a16="http://schemas.microsoft.com/office/drawing/2014/main" id="{AE61C5D8-7BB3-A02A-6CA9-DB07589C53B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777317" y="4343400"/>
            <a:ext cx="914400" cy="914400"/>
          </a:xfrm>
          <a:prstGeom prst="rect">
            <a:avLst/>
          </a:prstGeom>
        </p:spPr>
      </p:pic>
      <p:pic>
        <p:nvPicPr>
          <p:cNvPr id="43" name="Graphic 42" descr="Meditation with solid fill">
            <a:extLst>
              <a:ext uri="{FF2B5EF4-FFF2-40B4-BE49-F238E27FC236}">
                <a16:creationId xmlns:a16="http://schemas.microsoft.com/office/drawing/2014/main" id="{9E5DCBBD-E1F1-76B3-274E-4F6C4452643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857569" y="43212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4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588E150-CF1B-5850-8CA3-A9FEEDF5C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012" y="1492967"/>
            <a:ext cx="3329756" cy="332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466141-348B-CF0B-F609-A62E233DF089}"/>
              </a:ext>
            </a:extLst>
          </p:cNvPr>
          <p:cNvSpPr txBox="1"/>
          <p:nvPr/>
        </p:nvSpPr>
        <p:spPr>
          <a:xfrm>
            <a:off x="5069758" y="1975973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</a:t>
            </a: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2156F0-F313-7631-3DFC-1380EE590E84}"/>
              </a:ext>
            </a:extLst>
          </p:cNvPr>
          <p:cNvSpPr txBox="1"/>
          <p:nvPr/>
        </p:nvSpPr>
        <p:spPr>
          <a:xfrm>
            <a:off x="4790768" y="3244334"/>
            <a:ext cx="60943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ASSESSMENT</a:t>
            </a:r>
            <a:endParaRPr lang="en-US" sz="48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1C9AC69-2853-573C-D903-BCBCBFF17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524" y="2159285"/>
            <a:ext cx="2485050" cy="267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64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012159-E346-2F28-6329-FE3BD467FF9A}"/>
              </a:ext>
            </a:extLst>
          </p:cNvPr>
          <p:cNvSpPr txBox="1"/>
          <p:nvPr/>
        </p:nvSpPr>
        <p:spPr>
          <a:xfrm>
            <a:off x="3136360" y="1327985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 MINDFUL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105FC0-F4DD-5450-14ED-158C326B9D09}"/>
              </a:ext>
            </a:extLst>
          </p:cNvPr>
          <p:cNvSpPr txBox="1"/>
          <p:nvPr/>
        </p:nvSpPr>
        <p:spPr>
          <a:xfrm>
            <a:off x="3048811" y="3731240"/>
            <a:ext cx="6094378" cy="157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Did you follow class rules and routines?</a:t>
            </a:r>
          </a:p>
          <a:p>
            <a:pPr algn="ctr" rt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Did you display good sportsmanship? </a:t>
            </a:r>
          </a:p>
          <a:p>
            <a:pPr algn="ctr" rtl="0" fontAlgn="base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Did you participate and give your best effort during warm-up exercises and the activity?</a:t>
            </a:r>
          </a:p>
          <a:p>
            <a:pPr algn="ctr" rtl="0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 Are you getting better at performing the skills of the activity?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CCB1B37B-4BFE-C2CB-920C-50A13F195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1913376"/>
            <a:ext cx="2701894" cy="181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9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A3D323-6408-8AD8-1D5E-3C12BE97FE1B}"/>
              </a:ext>
            </a:extLst>
          </p:cNvPr>
          <p:cNvSpPr txBox="1"/>
          <p:nvPr/>
        </p:nvSpPr>
        <p:spPr>
          <a:xfrm>
            <a:off x="3048000" y="280650"/>
            <a:ext cx="60960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SCORING RUBRIC</a:t>
            </a: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PERFORMANCE: I am extremely confident I can perform all the skills used in the activity better than most students in my grade, and I can teach a peer how to do the skills.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3C31BCA-D4BF-3504-9EEC-9963E8F0F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94" y="2668588"/>
            <a:ext cx="1725612" cy="17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60062D-A0B4-5DB7-9B93-0A81050D1BD4}"/>
              </a:ext>
            </a:extLst>
          </p:cNvPr>
          <p:cNvSpPr txBox="1"/>
          <p:nvPr/>
        </p:nvSpPr>
        <p:spPr>
          <a:xfrm>
            <a:off x="3314700" y="455363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BEHAVIOR: My behavior today was excellent, and I displayed good sportsmanship above and beyond expectations!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5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AB08A2-EC05-0FE7-6516-2633E82F3A23}"/>
              </a:ext>
            </a:extLst>
          </p:cNvPr>
          <p:cNvSpPr txBox="1"/>
          <p:nvPr/>
        </p:nvSpPr>
        <p:spPr>
          <a:xfrm>
            <a:off x="3048000" y="178346"/>
            <a:ext cx="6096000" cy="3129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lang="en-US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PERFORMANCE: I am extremely confident I can perform most of the skills used in the activity as well as most of the students in my grade.</a:t>
            </a:r>
            <a:endParaRPr lang="en-US" sz="28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8923355-75EC-0282-87C9-2A7DCC368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1" y="2633662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A513EA-C1D2-BF12-F822-75FB6305313D}"/>
              </a:ext>
            </a:extLst>
          </p:cNvPr>
          <p:cNvSpPr txBox="1"/>
          <p:nvPr/>
        </p:nvSpPr>
        <p:spPr>
          <a:xfrm>
            <a:off x="2362199" y="4289351"/>
            <a:ext cx="7467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BEHAVIOR: My behavior today was good, and I displayed good sportsmanship as expected!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344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4603F1-1A7A-ED1A-9D81-813DC1AFA9CD}"/>
              </a:ext>
            </a:extLst>
          </p:cNvPr>
          <p:cNvSpPr txBox="1"/>
          <p:nvPr/>
        </p:nvSpPr>
        <p:spPr>
          <a:xfrm>
            <a:off x="3048000" y="443845"/>
            <a:ext cx="6096000" cy="269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lang="en-US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PERFORMANCE: I can perform some of the skills used in the activity as well as most of the students in my grade.</a:t>
            </a:r>
            <a:endParaRPr lang="en-US" sz="28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3670A63-CA7D-653C-29A2-19F8DCB42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2378075"/>
            <a:ext cx="2101850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7FE5EF-5BDC-C93F-F699-3D8711676D8C}"/>
              </a:ext>
            </a:extLst>
          </p:cNvPr>
          <p:cNvSpPr txBox="1"/>
          <p:nvPr/>
        </p:nvSpPr>
        <p:spPr>
          <a:xfrm>
            <a:off x="2924175" y="4156759"/>
            <a:ext cx="6096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BEHAVIOR: My behavior today could use some improvement, and I need to display good sportsmanship more consistently!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6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483AA5-65C6-7AF0-21A6-BE469C60AA52}"/>
              </a:ext>
            </a:extLst>
          </p:cNvPr>
          <p:cNvSpPr txBox="1"/>
          <p:nvPr/>
        </p:nvSpPr>
        <p:spPr>
          <a:xfrm>
            <a:off x="3048000" y="685145"/>
            <a:ext cx="6096000" cy="3129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lang="en-US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PERFORMANCE: I am having trouble performing most of the skills used in the activity as well as most students in my grade, or I forgot my sneakers.</a:t>
            </a:r>
            <a:endParaRPr lang="en-US" sz="28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0DE3A88B-A431-F3BB-976D-1DCA48041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81" y="3113088"/>
            <a:ext cx="1925637" cy="17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77188D-A88F-F7AE-845B-117138D05AFE}"/>
              </a:ext>
            </a:extLst>
          </p:cNvPr>
          <p:cNvSpPr txBox="1"/>
          <p:nvPr/>
        </p:nvSpPr>
        <p:spPr>
          <a:xfrm>
            <a:off x="3136900" y="4904065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BEHAVIOR: My behavior today was not acceptable, and I need to focus on displaying good sportsmanship!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410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Scott Watkins</dc:creator>
  <cp:lastModifiedBy>Scott Watkins</cp:lastModifiedBy>
  <cp:revision>1</cp:revision>
  <dcterms:created xsi:type="dcterms:W3CDTF">2024-08-30T00:19:46Z</dcterms:created>
  <dcterms:modified xsi:type="dcterms:W3CDTF">2024-08-30T11:28:02Z</dcterms:modified>
</cp:coreProperties>
</file>